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377" r:id="rId2"/>
    <p:sldId id="379" r:id="rId3"/>
    <p:sldId id="381" r:id="rId4"/>
    <p:sldId id="257" r:id="rId5"/>
    <p:sldId id="258" r:id="rId6"/>
    <p:sldId id="259" r:id="rId7"/>
    <p:sldId id="260" r:id="rId8"/>
    <p:sldId id="263" r:id="rId9"/>
    <p:sldId id="325" r:id="rId10"/>
    <p:sldId id="326" r:id="rId11"/>
    <p:sldId id="264" r:id="rId12"/>
    <p:sldId id="262" r:id="rId13"/>
    <p:sldId id="265" r:id="rId14"/>
    <p:sldId id="267" r:id="rId15"/>
    <p:sldId id="268" r:id="rId16"/>
    <p:sldId id="266" r:id="rId17"/>
    <p:sldId id="269" r:id="rId18"/>
    <p:sldId id="261" r:id="rId19"/>
    <p:sldId id="270" r:id="rId20"/>
    <p:sldId id="274" r:id="rId21"/>
    <p:sldId id="311" r:id="rId22"/>
    <p:sldId id="275" r:id="rId23"/>
    <p:sldId id="273" r:id="rId24"/>
    <p:sldId id="276" r:id="rId25"/>
    <p:sldId id="272" r:id="rId26"/>
    <p:sldId id="271" r:id="rId27"/>
    <p:sldId id="278" r:id="rId28"/>
    <p:sldId id="277" r:id="rId29"/>
    <p:sldId id="279" r:id="rId30"/>
    <p:sldId id="280" r:id="rId31"/>
    <p:sldId id="281" r:id="rId32"/>
    <p:sldId id="284" r:id="rId33"/>
    <p:sldId id="285" r:id="rId34"/>
    <p:sldId id="283" r:id="rId35"/>
    <p:sldId id="286" r:id="rId36"/>
    <p:sldId id="282" r:id="rId37"/>
    <p:sldId id="288" r:id="rId38"/>
    <p:sldId id="287" r:id="rId39"/>
    <p:sldId id="289" r:id="rId40"/>
    <p:sldId id="290" r:id="rId41"/>
    <p:sldId id="293" r:id="rId42"/>
    <p:sldId id="292" r:id="rId43"/>
    <p:sldId id="291" r:id="rId44"/>
    <p:sldId id="306" r:id="rId45"/>
    <p:sldId id="295" r:id="rId46"/>
    <p:sldId id="294" r:id="rId47"/>
    <p:sldId id="296" r:id="rId48"/>
    <p:sldId id="297" r:id="rId49"/>
    <p:sldId id="298" r:id="rId50"/>
    <p:sldId id="299" r:id="rId51"/>
    <p:sldId id="301" r:id="rId52"/>
    <p:sldId id="302" r:id="rId53"/>
    <p:sldId id="303" r:id="rId54"/>
    <p:sldId id="300" r:id="rId55"/>
    <p:sldId id="305" r:id="rId56"/>
    <p:sldId id="304" r:id="rId57"/>
    <p:sldId id="307" r:id="rId58"/>
    <p:sldId id="310" r:id="rId59"/>
    <p:sldId id="308" r:id="rId60"/>
    <p:sldId id="312" r:id="rId61"/>
    <p:sldId id="309" r:id="rId62"/>
    <p:sldId id="313" r:id="rId63"/>
    <p:sldId id="314" r:id="rId64"/>
    <p:sldId id="317" r:id="rId65"/>
    <p:sldId id="316" r:id="rId66"/>
    <p:sldId id="318" r:id="rId67"/>
    <p:sldId id="315" r:id="rId68"/>
    <p:sldId id="320" r:id="rId69"/>
    <p:sldId id="319" r:id="rId70"/>
    <p:sldId id="323" r:id="rId71"/>
    <p:sldId id="324" r:id="rId7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ara Pastore" userId="139593765c880f0a" providerId="LiveId" clId="{24118CCB-29B1-4B9D-8711-E2848038D0F9}"/>
    <pc:docChg chg="undo custSel modSld">
      <pc:chgData name="Chiara Pastore" userId="139593765c880f0a" providerId="LiveId" clId="{24118CCB-29B1-4B9D-8711-E2848038D0F9}" dt="2025-08-28T09:29:29.655" v="51" actId="14100"/>
      <pc:docMkLst>
        <pc:docMk/>
      </pc:docMkLst>
      <pc:sldChg chg="addSp modSp mod">
        <pc:chgData name="Chiara Pastore" userId="139593765c880f0a" providerId="LiveId" clId="{24118CCB-29B1-4B9D-8711-E2848038D0F9}" dt="2025-08-28T09:29:29.655" v="51" actId="14100"/>
        <pc:sldMkLst>
          <pc:docMk/>
          <pc:sldMk cId="3256628088" sldId="256"/>
        </pc:sldMkLst>
      </pc:sldChg>
    </pc:docChg>
  </pc:docChgLst>
  <pc:docChgLst>
    <pc:chgData name="Chiara Pastore" userId="139593765c880f0a" providerId="LiveId" clId="{1AC30DA7-D459-496F-8A58-0E14E84145CE}"/>
    <pc:docChg chg="addSld delSld modSld delMainMaster">
      <pc:chgData name="Chiara Pastore" userId="139593765c880f0a" providerId="LiveId" clId="{1AC30DA7-D459-496F-8A58-0E14E84145CE}" dt="2025-10-11T13:34:51.298" v="17" actId="2696"/>
      <pc:docMkLst>
        <pc:docMk/>
      </pc:docMkLst>
      <pc:sldChg chg="del">
        <pc:chgData name="Chiara Pastore" userId="139593765c880f0a" providerId="LiveId" clId="{1AC30DA7-D459-496F-8A58-0E14E84145CE}" dt="2025-09-27T08:04:05.693" v="1" actId="2696"/>
        <pc:sldMkLst>
          <pc:docMk/>
          <pc:sldMk cId="3256628088" sldId="256"/>
        </pc:sldMkLst>
      </pc:sldChg>
      <pc:sldChg chg="add">
        <pc:chgData name="Chiara Pastore" userId="139593765c880f0a" providerId="LiveId" clId="{1AC30DA7-D459-496F-8A58-0E14E84145CE}" dt="2025-09-27T08:04:03.417" v="0"/>
        <pc:sldMkLst>
          <pc:docMk/>
          <pc:sldMk cId="1291976261" sldId="377"/>
        </pc:sldMkLst>
      </pc:sldChg>
      <pc:sldChg chg="modSp add mod">
        <pc:chgData name="Chiara Pastore" userId="139593765c880f0a" providerId="LiveId" clId="{1AC30DA7-D459-496F-8A58-0E14E84145CE}" dt="2025-10-10T16:45:10.697" v="9" actId="20577"/>
        <pc:sldMkLst>
          <pc:docMk/>
          <pc:sldMk cId="1224651079" sldId="379"/>
        </pc:sldMkLst>
        <pc:spChg chg="mod">
          <ac:chgData name="Chiara Pastore" userId="139593765c880f0a" providerId="LiveId" clId="{1AC30DA7-D459-496F-8A58-0E14E84145CE}" dt="2025-10-10T16:45:10.697" v="9" actId="20577"/>
          <ac:spMkLst>
            <pc:docMk/>
            <pc:sldMk cId="1224651079" sldId="379"/>
            <ac:spMk id="3" creationId="{45182F46-B80D-E9CD-E104-6E1DEB78FA16}"/>
          </ac:spMkLst>
        </pc:spChg>
      </pc:sldChg>
      <pc:sldChg chg="add del">
        <pc:chgData name="Chiara Pastore" userId="139593765c880f0a" providerId="LiveId" clId="{1AC30DA7-D459-496F-8A58-0E14E84145CE}" dt="2025-09-27T08:04:18.990" v="4" actId="2696"/>
        <pc:sldMkLst>
          <pc:docMk/>
          <pc:sldMk cId="3463160563" sldId="379"/>
        </pc:sldMkLst>
      </pc:sldChg>
      <pc:sldChg chg="new del">
        <pc:chgData name="Chiara Pastore" userId="139593765c880f0a" providerId="LiveId" clId="{1AC30DA7-D459-496F-8A58-0E14E84145CE}" dt="2025-10-11T13:34:51.298" v="17" actId="2696"/>
        <pc:sldMkLst>
          <pc:docMk/>
          <pc:sldMk cId="1747134172" sldId="380"/>
        </pc:sldMkLst>
      </pc:sldChg>
      <pc:sldChg chg="modSp add del mod">
        <pc:chgData name="Chiara Pastore" userId="139593765c880f0a" providerId="LiveId" clId="{1AC30DA7-D459-496F-8A58-0E14E84145CE}" dt="2025-10-10T16:45:13.950" v="10" actId="2696"/>
        <pc:sldMkLst>
          <pc:docMk/>
          <pc:sldMk cId="2299256959" sldId="380"/>
        </pc:sldMkLst>
      </pc:sldChg>
      <pc:sldChg chg="add">
        <pc:chgData name="Chiara Pastore" userId="139593765c880f0a" providerId="LiveId" clId="{1AC30DA7-D459-496F-8A58-0E14E84145CE}" dt="2025-10-11T13:34:47.427" v="16"/>
        <pc:sldMkLst>
          <pc:docMk/>
          <pc:sldMk cId="0" sldId="381"/>
        </pc:sldMkLst>
      </pc:sldChg>
      <pc:sldChg chg="add del">
        <pc:chgData name="Chiara Pastore" userId="139593765c880f0a" providerId="LiveId" clId="{1AC30DA7-D459-496F-8A58-0E14E84145CE}" dt="2025-10-11T13:34:29.359" v="14"/>
        <pc:sldMkLst>
          <pc:docMk/>
          <pc:sldMk cId="1529566331" sldId="381"/>
        </pc:sldMkLst>
      </pc:sldChg>
      <pc:sldMasterChg chg="del delSldLayout">
        <pc:chgData name="Chiara Pastore" userId="139593765c880f0a" providerId="LiveId" clId="{1AC30DA7-D459-496F-8A58-0E14E84145CE}" dt="2025-10-10T16:45:13.950" v="10" actId="2696"/>
        <pc:sldMasterMkLst>
          <pc:docMk/>
          <pc:sldMasterMk cId="3382466090" sldId="2147483685"/>
        </pc:sldMasterMkLst>
        <pc:sldLayoutChg chg="del">
          <pc:chgData name="Chiara Pastore" userId="139593765c880f0a" providerId="LiveId" clId="{1AC30DA7-D459-496F-8A58-0E14E84145CE}" dt="2025-10-10T16:45:13.950" v="10" actId="2696"/>
          <pc:sldLayoutMkLst>
            <pc:docMk/>
            <pc:sldMasterMk cId="3382466090" sldId="2147483685"/>
            <pc:sldLayoutMk cId="27046481" sldId="2147483686"/>
          </pc:sldLayoutMkLst>
        </pc:sldLayoutChg>
        <pc:sldLayoutChg chg="del">
          <pc:chgData name="Chiara Pastore" userId="139593765c880f0a" providerId="LiveId" clId="{1AC30DA7-D459-496F-8A58-0E14E84145CE}" dt="2025-10-10T16:45:13.950" v="10" actId="2696"/>
          <pc:sldLayoutMkLst>
            <pc:docMk/>
            <pc:sldMasterMk cId="3382466090" sldId="2147483685"/>
            <pc:sldLayoutMk cId="4109869085" sldId="2147483687"/>
          </pc:sldLayoutMkLst>
        </pc:sldLayoutChg>
        <pc:sldLayoutChg chg="del">
          <pc:chgData name="Chiara Pastore" userId="139593765c880f0a" providerId="LiveId" clId="{1AC30DA7-D459-496F-8A58-0E14E84145CE}" dt="2025-10-10T16:45:13.950" v="10" actId="2696"/>
          <pc:sldLayoutMkLst>
            <pc:docMk/>
            <pc:sldMasterMk cId="3382466090" sldId="2147483685"/>
            <pc:sldLayoutMk cId="892907119" sldId="2147483688"/>
          </pc:sldLayoutMkLst>
        </pc:sldLayoutChg>
        <pc:sldLayoutChg chg="del">
          <pc:chgData name="Chiara Pastore" userId="139593765c880f0a" providerId="LiveId" clId="{1AC30DA7-D459-496F-8A58-0E14E84145CE}" dt="2025-10-10T16:45:13.950" v="10" actId="2696"/>
          <pc:sldLayoutMkLst>
            <pc:docMk/>
            <pc:sldMasterMk cId="3382466090" sldId="2147483685"/>
            <pc:sldLayoutMk cId="452256621" sldId="2147483689"/>
          </pc:sldLayoutMkLst>
        </pc:sldLayoutChg>
        <pc:sldLayoutChg chg="del">
          <pc:chgData name="Chiara Pastore" userId="139593765c880f0a" providerId="LiveId" clId="{1AC30DA7-D459-496F-8A58-0E14E84145CE}" dt="2025-10-10T16:45:13.950" v="10" actId="2696"/>
          <pc:sldLayoutMkLst>
            <pc:docMk/>
            <pc:sldMasterMk cId="3382466090" sldId="2147483685"/>
            <pc:sldLayoutMk cId="1210126090" sldId="2147483690"/>
          </pc:sldLayoutMkLst>
        </pc:sldLayoutChg>
        <pc:sldLayoutChg chg="del">
          <pc:chgData name="Chiara Pastore" userId="139593765c880f0a" providerId="LiveId" clId="{1AC30DA7-D459-496F-8A58-0E14E84145CE}" dt="2025-10-10T16:45:13.950" v="10" actId="2696"/>
          <pc:sldLayoutMkLst>
            <pc:docMk/>
            <pc:sldMasterMk cId="3382466090" sldId="2147483685"/>
            <pc:sldLayoutMk cId="3786078035" sldId="2147483691"/>
          </pc:sldLayoutMkLst>
        </pc:sldLayoutChg>
        <pc:sldLayoutChg chg="del">
          <pc:chgData name="Chiara Pastore" userId="139593765c880f0a" providerId="LiveId" clId="{1AC30DA7-D459-496F-8A58-0E14E84145CE}" dt="2025-10-10T16:45:13.950" v="10" actId="2696"/>
          <pc:sldLayoutMkLst>
            <pc:docMk/>
            <pc:sldMasterMk cId="3382466090" sldId="2147483685"/>
            <pc:sldLayoutMk cId="176818966" sldId="2147483692"/>
          </pc:sldLayoutMkLst>
        </pc:sldLayoutChg>
        <pc:sldLayoutChg chg="del">
          <pc:chgData name="Chiara Pastore" userId="139593765c880f0a" providerId="LiveId" clId="{1AC30DA7-D459-496F-8A58-0E14E84145CE}" dt="2025-10-10T16:45:13.950" v="10" actId="2696"/>
          <pc:sldLayoutMkLst>
            <pc:docMk/>
            <pc:sldMasterMk cId="3382466090" sldId="2147483685"/>
            <pc:sldLayoutMk cId="833335796" sldId="2147483693"/>
          </pc:sldLayoutMkLst>
        </pc:sldLayoutChg>
        <pc:sldLayoutChg chg="del">
          <pc:chgData name="Chiara Pastore" userId="139593765c880f0a" providerId="LiveId" clId="{1AC30DA7-D459-496F-8A58-0E14E84145CE}" dt="2025-10-10T16:45:13.950" v="10" actId="2696"/>
          <pc:sldLayoutMkLst>
            <pc:docMk/>
            <pc:sldMasterMk cId="3382466090" sldId="2147483685"/>
            <pc:sldLayoutMk cId="2663497212" sldId="2147483694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FD373B1-2C4F-4A3B-BC11-6F5BE07DF7A9}" type="datetimeFigureOut">
              <a:rPr lang="it-IT" smtClean="0"/>
              <a:t>11/10/2025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8AE4-4F51-4524-9D8D-A14715CA5E1C}" type="slidenum">
              <a:rPr lang="it-IT" smtClean="0"/>
              <a:t>‹N›</a:t>
            </a:fld>
            <a:endParaRPr lang="it-IT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223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73B1-2C4F-4A3B-BC11-6F5BE07DF7A9}" type="datetimeFigureOut">
              <a:rPr lang="it-IT" smtClean="0"/>
              <a:t>11/10/2025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8AE4-4F51-4524-9D8D-A14715CA5E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8264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73B1-2C4F-4A3B-BC11-6F5BE07DF7A9}" type="datetimeFigureOut">
              <a:rPr lang="it-IT" smtClean="0"/>
              <a:t>11/10/2025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8AE4-4F51-4524-9D8D-A14715CA5E1C}" type="slidenum">
              <a:rPr lang="it-IT" smtClean="0"/>
              <a:t>‹N›</a:t>
            </a:fld>
            <a:endParaRPr lang="it-IT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886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apositiva 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5BCFE55-B127-2505-A665-62EAA6164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38618-DEE5-47CF-A8B2-A9E090D503CD}" type="datetimeFigureOut">
              <a:rPr lang="en-US" smtClean="0"/>
              <a:t>10/11/2025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6417B08-A4E2-5A3E-8BD5-60486D978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A3A47D-5931-AE7A-C66D-0AC5B04AB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659764"/>
      </p:ext>
    </p:extLst>
  </p:cSld>
  <p:clrMapOvr>
    <a:masterClrMapping/>
  </p:clrMapOvr>
  <p:hf hdr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2588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73B1-2C4F-4A3B-BC11-6F5BE07DF7A9}" type="datetimeFigureOut">
              <a:rPr lang="it-IT" smtClean="0"/>
              <a:t>11/10/2025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8AE4-4F51-4524-9D8D-A14715CA5E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5976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73B1-2C4F-4A3B-BC11-6F5BE07DF7A9}" type="datetimeFigureOut">
              <a:rPr lang="it-IT" smtClean="0"/>
              <a:t>11/10/2025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8AE4-4F51-4524-9D8D-A14715CA5E1C}" type="slidenum">
              <a:rPr lang="it-IT" smtClean="0"/>
              <a:t>‹N›</a:t>
            </a:fld>
            <a:endParaRPr lang="it-IT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221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73B1-2C4F-4A3B-BC11-6F5BE07DF7A9}" type="datetimeFigureOut">
              <a:rPr lang="it-IT" smtClean="0"/>
              <a:t>11/10/2025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8AE4-4F51-4524-9D8D-A14715CA5E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3474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73B1-2C4F-4A3B-BC11-6F5BE07DF7A9}" type="datetimeFigureOut">
              <a:rPr lang="it-IT" smtClean="0"/>
              <a:t>11/10/2025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8AE4-4F51-4524-9D8D-A14715CA5E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8176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73B1-2C4F-4A3B-BC11-6F5BE07DF7A9}" type="datetimeFigureOut">
              <a:rPr lang="it-IT" smtClean="0"/>
              <a:t>11/10/2025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8AE4-4F51-4524-9D8D-A14715CA5E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5815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73B1-2C4F-4A3B-BC11-6F5BE07DF7A9}" type="datetimeFigureOut">
              <a:rPr lang="it-IT" smtClean="0"/>
              <a:t>11/10/2025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8AE4-4F51-4524-9D8D-A14715CA5E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5660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73B1-2C4F-4A3B-BC11-6F5BE07DF7A9}" type="datetimeFigureOut">
              <a:rPr lang="it-IT" smtClean="0"/>
              <a:t>11/10/2025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8AE4-4F51-4524-9D8D-A14715CA5E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5242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373B1-2C4F-4A3B-BC11-6F5BE07DF7A9}" type="datetimeFigureOut">
              <a:rPr lang="it-IT" smtClean="0"/>
              <a:t>11/10/2025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208AE4-4F51-4524-9D8D-A14715CA5E1C}" type="slidenum">
              <a:rPr lang="it-IT" smtClean="0"/>
              <a:t>‹N›</a:t>
            </a:fld>
            <a:endParaRPr lang="it-IT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19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FD373B1-2C4F-4A3B-BC11-6F5BE07DF7A9}" type="datetimeFigureOut">
              <a:rPr lang="it-IT" smtClean="0"/>
              <a:t>11/10/2025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6208AE4-4F51-4524-9D8D-A14715CA5E1C}" type="slidenum">
              <a:rPr lang="it-IT" smtClean="0"/>
              <a:t>‹N›</a:t>
            </a:fld>
            <a:endParaRPr lang="it-IT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30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1976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821A42C-845C-0E86-37E9-2ED63DF81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327" y="245509"/>
            <a:ext cx="8649345" cy="636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98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A8BE4-25FC-8065-4D9C-D6D32BC40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59B92AB-472D-070E-C6A3-F60C3C7C5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545" y="150207"/>
            <a:ext cx="10372910" cy="655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805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A53FD-7FEB-A06C-5AC0-3618C8516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5444AC2-574E-7E9C-DA80-CA3581014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99" y="178352"/>
            <a:ext cx="9155529" cy="650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64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DE48F-5D03-33A2-9F30-2717AAF31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016EBAA-3FCA-CE27-24FD-9F5E741FD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629" y="211027"/>
            <a:ext cx="8960942" cy="649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808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4723B-AD9C-BF52-C658-A670D0EB6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F438D5C-8DC2-1970-93E1-F164B7840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80" y="203640"/>
            <a:ext cx="9724306" cy="665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20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55E4E-1ECE-7656-6DBF-73FE799E1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B63B709-2E7E-21DF-4B71-1EE935065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79" y="742406"/>
            <a:ext cx="10707599" cy="541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275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A56F1-5AC9-6997-0736-51CA978E6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12B156B-EA02-C1B7-A5C1-C73A8608B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49" y="414440"/>
            <a:ext cx="8779507" cy="606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09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4E1B0-7E3A-804D-E505-38A21C11D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7F99F62-6D14-2649-81FB-6E8FA6809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843" y="281095"/>
            <a:ext cx="9729219" cy="599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51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B7B50-82D2-3353-5057-BC05BB20A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B628F17-FE61-1FF6-401C-9CFAB88A8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76" y="498845"/>
            <a:ext cx="11501432" cy="586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99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9296A4BD-5300-C7E9-2DF1-B32A9717A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28" y="206704"/>
            <a:ext cx="11571515" cy="644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50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34F0094-D32C-6AA4-F5B2-87AFDF0A5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329" y="405773"/>
            <a:ext cx="3639627" cy="1060796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E83F711-B675-E244-2E03-31237FD6E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71" y="2305159"/>
            <a:ext cx="9720072" cy="1499616"/>
          </a:xfrm>
        </p:spPr>
        <p:txBody>
          <a:bodyPr>
            <a:normAutofit/>
          </a:bodyPr>
          <a:lstStyle/>
          <a:p>
            <a:r>
              <a:rPr lang="it-IT" sz="3600" dirty="0"/>
              <a:t>CODICI COMUNICATIVI DELL’EDUCAZIONE LINGUISTICA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5182F46-B80D-E9CD-E104-6E1DEB78F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4974770"/>
            <a:ext cx="9720073" cy="1334589"/>
          </a:xfrm>
        </p:spPr>
        <p:txBody>
          <a:bodyPr>
            <a:normAutofit lnSpcReduction="10000"/>
          </a:bodyPr>
          <a:lstStyle/>
          <a:p>
            <a:r>
              <a:rPr lang="it-IT" dirty="0"/>
              <a:t>Prof.ssa Chiara Pastore</a:t>
            </a:r>
          </a:p>
          <a:p>
            <a:endParaRPr lang="it-IT" dirty="0"/>
          </a:p>
          <a:p>
            <a:r>
              <a:rPr lang="it-IT" dirty="0"/>
              <a:t>Lezione 1</a:t>
            </a:r>
          </a:p>
        </p:txBody>
      </p:sp>
    </p:spTree>
    <p:extLst>
      <p:ext uri="{BB962C8B-B14F-4D97-AF65-F5344CB8AC3E}">
        <p14:creationId xmlns:p14="http://schemas.microsoft.com/office/powerpoint/2010/main" val="1224651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B683F-9523-D1E9-1DF9-D7D9337EC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8F7BBC6-FCAE-D761-A411-F2E5ED71A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20" y="516993"/>
            <a:ext cx="11951359" cy="582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156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55736-8AA3-6559-AA6D-9CAD53FEA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17F9613-1072-4C4B-966C-FEEDC70C7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69" y="244809"/>
            <a:ext cx="9076588" cy="635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588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A8E4C-F822-FF5E-86B8-533FFA328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A463445-DB13-C595-88DF-949D7BE3B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73" y="0"/>
            <a:ext cx="11943853" cy="607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26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4BAA1-2A63-2688-0F22-DDCB57237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17544BF-274B-D79C-FF1C-531B888F1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86" y="332655"/>
            <a:ext cx="11693027" cy="619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9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36ACF-4C53-5CCF-63A6-E6AF59732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33A6E4A-B311-7F87-C19B-827A69F03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95" y="317861"/>
            <a:ext cx="10938034" cy="635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483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3E283-64A9-D5EC-023B-57B3281C5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349FE25-4EC7-75C4-5769-DEF49268C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92" y="317854"/>
            <a:ext cx="9754208" cy="634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269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422A5-C397-3F0B-6B5D-D9A1CDF86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FD9F068-E60E-F399-F1B8-EE76F2437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33" y="798200"/>
            <a:ext cx="10988219" cy="523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993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1B58E-3F3B-D041-15CE-FEB1948DC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6076F78-0EDB-7C4A-527A-B885FB92C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61" y="632622"/>
            <a:ext cx="9964860" cy="593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02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689ED-84F7-7C8A-B77C-B9244485D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644499C-2096-AEC8-E53F-5E8C19E7A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327905"/>
            <a:ext cx="9110178" cy="620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3907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B4CFC-8510-880B-FEFF-450EB8C9C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C4C3B71-5294-D0FD-68E2-44A8AD621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29" y="248957"/>
            <a:ext cx="9527913" cy="63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659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724025" y="1181101"/>
            <a:ext cx="8686800" cy="3641766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9525" marR="81439">
              <a:lnSpc>
                <a:spcPct val="100699"/>
              </a:lnSpc>
              <a:spcBef>
                <a:spcPts val="60"/>
              </a:spcBef>
              <a:tabLst>
                <a:tab pos="4332446" algn="l"/>
              </a:tabLst>
            </a:pPr>
            <a:r>
              <a:rPr spc="-4" dirty="0">
                <a:latin typeface="Times New Roman"/>
                <a:cs typeface="Times New Roman"/>
              </a:rPr>
              <a:t>L'errore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massimo</a:t>
            </a:r>
            <a:r>
              <a:rPr spc="4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è</a:t>
            </a:r>
            <a:r>
              <a:rPr spc="4"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fare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questo</a:t>
            </a:r>
            <a:r>
              <a:rPr spc="4"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lavoro,</a:t>
            </a:r>
            <a:r>
              <a:rPr spc="8"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il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lavoro</a:t>
            </a:r>
            <a:r>
              <a:rPr spc="4"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dell'insegnante</a:t>
            </a:r>
            <a:r>
              <a:rPr spc="4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di </a:t>
            </a:r>
            <a:r>
              <a:rPr spc="-4" dirty="0">
                <a:latin typeface="Times New Roman"/>
                <a:cs typeface="Times New Roman"/>
              </a:rPr>
              <a:t>sostegno,</a:t>
            </a:r>
            <a:r>
              <a:rPr spc="4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se</a:t>
            </a:r>
            <a:r>
              <a:rPr spc="4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non</a:t>
            </a:r>
            <a:r>
              <a:rPr spc="4"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lo</a:t>
            </a:r>
            <a:r>
              <a:rPr spc="8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si </a:t>
            </a:r>
            <a:r>
              <a:rPr spc="-4" dirty="0">
                <a:latin typeface="Times New Roman"/>
                <a:cs typeface="Times New Roman"/>
              </a:rPr>
              <a:t>ama. 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Peggio,</a:t>
            </a:r>
            <a:r>
              <a:rPr spc="4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se</a:t>
            </a:r>
            <a:r>
              <a:rPr spc="4"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lo</a:t>
            </a:r>
            <a:r>
              <a:rPr spc="4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si</a:t>
            </a:r>
            <a:r>
              <a:rPr spc="4"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sopporta</a:t>
            </a:r>
            <a:r>
              <a:rPr dirty="0">
                <a:latin typeface="Times New Roman"/>
                <a:cs typeface="Times New Roman"/>
              </a:rPr>
              <a:t> a</a:t>
            </a:r>
            <a:r>
              <a:rPr spc="4"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fatica,</a:t>
            </a:r>
            <a:r>
              <a:rPr spc="4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se</a:t>
            </a:r>
            <a:r>
              <a:rPr spc="4"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lo</a:t>
            </a:r>
            <a:r>
              <a:rPr spc="8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si </a:t>
            </a:r>
            <a:r>
              <a:rPr spc="-4" dirty="0">
                <a:latin typeface="Times New Roman"/>
                <a:cs typeface="Times New Roman"/>
              </a:rPr>
              <a:t>odia.	</a:t>
            </a:r>
            <a:r>
              <a:rPr dirty="0">
                <a:latin typeface="Times New Roman"/>
                <a:cs typeface="Times New Roman"/>
              </a:rPr>
              <a:t>Se</a:t>
            </a:r>
            <a:r>
              <a:rPr spc="-4" dirty="0">
                <a:latin typeface="Times New Roman"/>
                <a:cs typeface="Times New Roman"/>
              </a:rPr>
              <a:t> lo</a:t>
            </a:r>
            <a:r>
              <a:rPr dirty="0">
                <a:latin typeface="Times New Roman"/>
                <a:cs typeface="Times New Roman"/>
              </a:rPr>
              <a:t> si</a:t>
            </a:r>
            <a:r>
              <a:rPr spc="-4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fa</a:t>
            </a:r>
            <a:r>
              <a:rPr spc="-4" dirty="0">
                <a:latin typeface="Times New Roman"/>
                <a:cs typeface="Times New Roman"/>
              </a:rPr>
              <a:t> con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fastidio, sentendosi sminuiti.</a:t>
            </a:r>
            <a:r>
              <a:rPr dirty="0">
                <a:latin typeface="Times New Roman"/>
                <a:cs typeface="Times New Roman"/>
              </a:rPr>
              <a:t> Se </a:t>
            </a:r>
            <a:r>
              <a:rPr spc="-439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si </a:t>
            </a:r>
            <a:r>
              <a:rPr spc="-4" dirty="0">
                <a:latin typeface="Times New Roman"/>
                <a:cs typeface="Times New Roman"/>
              </a:rPr>
              <a:t>pensa</a:t>
            </a:r>
            <a:r>
              <a:rPr spc="4"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che</a:t>
            </a:r>
            <a:r>
              <a:rPr spc="4"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insegnare</a:t>
            </a:r>
            <a:r>
              <a:rPr spc="4"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agli</a:t>
            </a:r>
            <a:r>
              <a:rPr spc="4"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"handicappati",</a:t>
            </a:r>
            <a:r>
              <a:rPr spc="8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a</a:t>
            </a:r>
            <a:r>
              <a:rPr spc="4"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"quelli</a:t>
            </a:r>
            <a:r>
              <a:rPr spc="4"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che</a:t>
            </a:r>
            <a:r>
              <a:rPr spc="4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non</a:t>
            </a:r>
            <a:r>
              <a:rPr spc="8"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capiscono",</a:t>
            </a:r>
            <a:r>
              <a:rPr spc="8"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agli</a:t>
            </a:r>
            <a:r>
              <a:rPr spc="4"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"sfortunati",</a:t>
            </a:r>
            <a:r>
              <a:rPr spc="4"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sia 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qualcosa </a:t>
            </a:r>
            <a:r>
              <a:rPr dirty="0">
                <a:latin typeface="Times New Roman"/>
                <a:cs typeface="Times New Roman"/>
              </a:rPr>
              <a:t>di </a:t>
            </a:r>
            <a:r>
              <a:rPr spc="-4" dirty="0">
                <a:latin typeface="Times New Roman"/>
                <a:cs typeface="Times New Roman"/>
              </a:rPr>
              <a:t>frustrante</a:t>
            </a:r>
            <a:r>
              <a:rPr dirty="0">
                <a:latin typeface="Times New Roman"/>
                <a:cs typeface="Times New Roman"/>
              </a:rPr>
              <a:t> e non</a:t>
            </a:r>
            <a:r>
              <a:rPr spc="4"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il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lavoro</a:t>
            </a:r>
            <a:r>
              <a:rPr spc="4"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più</a:t>
            </a:r>
            <a:r>
              <a:rPr spc="4"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meraviglioso</a:t>
            </a:r>
            <a:r>
              <a:rPr spc="4"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che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c'è.</a:t>
            </a:r>
            <a:r>
              <a:rPr spc="4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Se si</a:t>
            </a:r>
            <a:r>
              <a:rPr spc="-4" dirty="0">
                <a:latin typeface="Times New Roman"/>
                <a:cs typeface="Times New Roman"/>
              </a:rPr>
              <a:t> pensa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che</a:t>
            </a:r>
            <a:r>
              <a:rPr dirty="0">
                <a:latin typeface="Times New Roman"/>
                <a:cs typeface="Times New Roman"/>
              </a:rPr>
              <a:t> si è </a:t>
            </a:r>
            <a:r>
              <a:rPr spc="-4" dirty="0">
                <a:latin typeface="Times New Roman"/>
                <a:cs typeface="Times New Roman"/>
              </a:rPr>
              <a:t>costretti</a:t>
            </a:r>
            <a:r>
              <a:rPr dirty="0">
                <a:latin typeface="Times New Roman"/>
                <a:cs typeface="Times New Roman"/>
              </a:rPr>
              <a:t> a </a:t>
            </a:r>
            <a:r>
              <a:rPr spc="4"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farlo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perché</a:t>
            </a:r>
            <a:r>
              <a:rPr dirty="0">
                <a:latin typeface="Times New Roman"/>
                <a:cs typeface="Times New Roman"/>
              </a:rPr>
              <a:t> non </a:t>
            </a:r>
            <a:r>
              <a:rPr spc="-4" dirty="0">
                <a:latin typeface="Times New Roman"/>
                <a:cs typeface="Times New Roman"/>
              </a:rPr>
              <a:t>c'è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altro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in</a:t>
            </a:r>
            <a:r>
              <a:rPr spc="4"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giro</a:t>
            </a:r>
            <a:r>
              <a:rPr dirty="0">
                <a:latin typeface="Times New Roman"/>
                <a:cs typeface="Times New Roman"/>
              </a:rPr>
              <a:t> da </a:t>
            </a:r>
            <a:r>
              <a:rPr spc="-4" dirty="0">
                <a:latin typeface="Times New Roman"/>
                <a:cs typeface="Times New Roman"/>
              </a:rPr>
              <a:t>fare.</a:t>
            </a:r>
            <a:r>
              <a:rPr dirty="0">
                <a:latin typeface="Times New Roman"/>
                <a:cs typeface="Times New Roman"/>
              </a:rPr>
              <a:t> Se non si </a:t>
            </a:r>
            <a:r>
              <a:rPr spc="-4" dirty="0">
                <a:latin typeface="Times New Roman"/>
                <a:cs typeface="Times New Roman"/>
              </a:rPr>
              <a:t>riesce </a:t>
            </a:r>
            <a:r>
              <a:rPr dirty="0">
                <a:latin typeface="Times New Roman"/>
                <a:cs typeface="Times New Roman"/>
              </a:rPr>
              <a:t>a </a:t>
            </a:r>
            <a:r>
              <a:rPr spc="-4" dirty="0">
                <a:latin typeface="Times New Roman"/>
                <a:cs typeface="Times New Roman"/>
              </a:rPr>
              <a:t>capire che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quegli alunni</a:t>
            </a:r>
            <a:r>
              <a:rPr dirty="0">
                <a:latin typeface="Times New Roman"/>
                <a:cs typeface="Times New Roman"/>
              </a:rPr>
              <a:t> sono </a:t>
            </a:r>
            <a:r>
              <a:rPr spc="4"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speciali, </a:t>
            </a:r>
            <a:r>
              <a:rPr dirty="0">
                <a:latin typeface="Times New Roman"/>
                <a:cs typeface="Times New Roman"/>
              </a:rPr>
              <a:t>se</a:t>
            </a:r>
            <a:r>
              <a:rPr spc="-4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non si</a:t>
            </a:r>
          </a:p>
          <a:p>
            <a:pPr marL="9525" marR="3810">
              <a:lnSpc>
                <a:spcPct val="100699"/>
              </a:lnSpc>
            </a:pPr>
            <a:r>
              <a:rPr dirty="0">
                <a:latin typeface="Times New Roman"/>
                <a:cs typeface="Times New Roman"/>
              </a:rPr>
              <a:t>Se</a:t>
            </a:r>
            <a:r>
              <a:rPr spc="-4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non</a:t>
            </a:r>
            <a:r>
              <a:rPr spc="4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si</a:t>
            </a:r>
            <a:r>
              <a:rPr spc="-4" dirty="0">
                <a:latin typeface="Times New Roman"/>
                <a:cs typeface="Times New Roman"/>
              </a:rPr>
              <a:t> capisce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che</a:t>
            </a:r>
            <a:r>
              <a:rPr dirty="0">
                <a:latin typeface="Times New Roman"/>
                <a:cs typeface="Times New Roman"/>
              </a:rPr>
              <a:t> si</a:t>
            </a:r>
            <a:r>
              <a:rPr spc="-4" dirty="0">
                <a:latin typeface="Times New Roman"/>
                <a:cs typeface="Times New Roman"/>
              </a:rPr>
              <a:t> impara</a:t>
            </a:r>
            <a:r>
              <a:rPr dirty="0">
                <a:latin typeface="Times New Roman"/>
                <a:cs typeface="Times New Roman"/>
              </a:rPr>
              <a:t> da</a:t>
            </a:r>
            <a:r>
              <a:rPr spc="-4" dirty="0">
                <a:latin typeface="Times New Roman"/>
                <a:cs typeface="Times New Roman"/>
              </a:rPr>
              <a:t> loro</a:t>
            </a:r>
            <a:r>
              <a:rPr spc="4"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cento</a:t>
            </a:r>
            <a:r>
              <a:rPr spc="4"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volte più</a:t>
            </a:r>
            <a:r>
              <a:rPr spc="4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di </a:t>
            </a:r>
            <a:r>
              <a:rPr spc="-4" dirty="0">
                <a:latin typeface="Times New Roman"/>
                <a:cs typeface="Times New Roman"/>
              </a:rPr>
              <a:t>quanto</a:t>
            </a:r>
            <a:r>
              <a:rPr dirty="0">
                <a:latin typeface="Times New Roman"/>
                <a:cs typeface="Times New Roman"/>
              </a:rPr>
              <a:t> si possa</a:t>
            </a:r>
            <a:r>
              <a:rPr spc="-4" dirty="0">
                <a:latin typeface="Times New Roman"/>
                <a:cs typeface="Times New Roman"/>
              </a:rPr>
              <a:t> </a:t>
            </a:r>
            <a:r>
              <a:rPr spc="-8" dirty="0">
                <a:latin typeface="Times New Roman"/>
                <a:cs typeface="Times New Roman"/>
              </a:rPr>
              <a:t>insegnargli.</a:t>
            </a:r>
            <a:r>
              <a:rPr spc="4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Se non si </a:t>
            </a:r>
            <a:r>
              <a:rPr spc="-439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prova</a:t>
            </a:r>
            <a:r>
              <a:rPr spc="-4" dirty="0">
                <a:latin typeface="Times New Roman"/>
                <a:cs typeface="Times New Roman"/>
              </a:rPr>
              <a:t> un'emozione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fortissima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nel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vedere</a:t>
            </a:r>
            <a:r>
              <a:rPr dirty="0">
                <a:latin typeface="Times New Roman"/>
                <a:cs typeface="Times New Roman"/>
              </a:rPr>
              <a:t> i </a:t>
            </a:r>
            <a:r>
              <a:rPr spc="-4" dirty="0">
                <a:latin typeface="Times New Roman"/>
                <a:cs typeface="Times New Roman"/>
              </a:rPr>
              <a:t>compagni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crescere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grazie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ad</a:t>
            </a:r>
            <a:r>
              <a:rPr spc="4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una </a:t>
            </a:r>
            <a:r>
              <a:rPr spc="-4" dirty="0">
                <a:latin typeface="Times New Roman"/>
                <a:cs typeface="Times New Roman"/>
              </a:rPr>
              <a:t>presenza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così 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speciale.</a:t>
            </a:r>
            <a:r>
              <a:rPr dirty="0">
                <a:latin typeface="Times New Roman"/>
                <a:cs typeface="Times New Roman"/>
              </a:rPr>
              <a:t> Se non</a:t>
            </a:r>
            <a:r>
              <a:rPr spc="4"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ci</a:t>
            </a:r>
            <a:r>
              <a:rPr dirty="0">
                <a:latin typeface="Times New Roman"/>
                <a:cs typeface="Times New Roman"/>
              </a:rPr>
              <a:t> si </a:t>
            </a:r>
            <a:r>
              <a:rPr spc="-4" dirty="0">
                <a:latin typeface="Times New Roman"/>
                <a:cs typeface="Times New Roman"/>
              </a:rPr>
              <a:t>entusiasma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per</a:t>
            </a:r>
            <a:r>
              <a:rPr dirty="0">
                <a:latin typeface="Times New Roman"/>
                <a:cs typeface="Times New Roman"/>
              </a:rPr>
              <a:t> una </a:t>
            </a:r>
            <a:r>
              <a:rPr spc="-4" dirty="0">
                <a:latin typeface="Times New Roman"/>
                <a:cs typeface="Times New Roman"/>
              </a:rPr>
              <a:t>classe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che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cambia</a:t>
            </a:r>
            <a:r>
              <a:rPr dirty="0">
                <a:latin typeface="Times New Roman"/>
                <a:cs typeface="Times New Roman"/>
              </a:rPr>
              <a:t> e si</a:t>
            </a:r>
            <a:r>
              <a:rPr spc="-4" dirty="0">
                <a:latin typeface="Times New Roman"/>
                <a:cs typeface="Times New Roman"/>
              </a:rPr>
              <a:t> trasforma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grazie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all'inclusione </a:t>
            </a:r>
            <a:r>
              <a:rPr dirty="0">
                <a:latin typeface="Times New Roman"/>
                <a:cs typeface="Times New Roman"/>
              </a:rPr>
              <a:t> di</a:t>
            </a:r>
            <a:r>
              <a:rPr spc="-8"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tutti.</a:t>
            </a:r>
            <a:endParaRPr dirty="0">
              <a:latin typeface="Times New Roman"/>
              <a:cs typeface="Times New Roman"/>
            </a:endParaRPr>
          </a:p>
          <a:p>
            <a:pPr marL="9525" marR="311468">
              <a:lnSpc>
                <a:spcPct val="100699"/>
              </a:lnSpc>
            </a:pPr>
            <a:r>
              <a:rPr dirty="0">
                <a:latin typeface="Times New Roman"/>
                <a:cs typeface="Times New Roman"/>
              </a:rPr>
              <a:t>Se</a:t>
            </a:r>
            <a:r>
              <a:rPr spc="-4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non</a:t>
            </a:r>
            <a:r>
              <a:rPr spc="4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si </a:t>
            </a:r>
            <a:r>
              <a:rPr spc="-4" dirty="0">
                <a:latin typeface="Times New Roman"/>
                <a:cs typeface="Times New Roman"/>
              </a:rPr>
              <a:t>avverte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il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bisogno</a:t>
            </a:r>
            <a:r>
              <a:rPr spc="4"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che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ciascun</a:t>
            </a:r>
            <a:r>
              <a:rPr spc="4"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insegnante,</a:t>
            </a:r>
            <a:r>
              <a:rPr spc="4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e </a:t>
            </a:r>
            <a:r>
              <a:rPr spc="-4" dirty="0">
                <a:latin typeface="Times New Roman"/>
                <a:cs typeface="Times New Roman"/>
              </a:rPr>
              <a:t>la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scuola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tutta,</a:t>
            </a:r>
            <a:r>
              <a:rPr spc="4" dirty="0">
                <a:latin typeface="Times New Roman"/>
                <a:cs typeface="Times New Roman"/>
              </a:rPr>
              <a:t> </a:t>
            </a:r>
            <a:r>
              <a:rPr dirty="0">
                <a:latin typeface="Times New Roman"/>
                <a:cs typeface="Times New Roman"/>
              </a:rPr>
              <a:t>ha di </a:t>
            </a:r>
            <a:r>
              <a:rPr spc="-4" dirty="0">
                <a:latin typeface="Times New Roman"/>
                <a:cs typeface="Times New Roman"/>
              </a:rPr>
              <a:t>questi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bambini</a:t>
            </a:r>
            <a:r>
              <a:rPr dirty="0">
                <a:latin typeface="Times New Roman"/>
                <a:cs typeface="Times New Roman"/>
              </a:rPr>
              <a:t> e </a:t>
            </a:r>
            <a:r>
              <a:rPr spc="-439"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ragazzi.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Ecco,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questo</a:t>
            </a:r>
            <a:r>
              <a:rPr dirty="0">
                <a:latin typeface="Times New Roman"/>
                <a:cs typeface="Times New Roman"/>
              </a:rPr>
              <a:t> è</a:t>
            </a:r>
            <a:r>
              <a:rPr spc="-4" dirty="0">
                <a:latin typeface="Times New Roman"/>
                <a:cs typeface="Times New Roman"/>
              </a:rPr>
              <a:t> l'errore numero1.</a:t>
            </a:r>
            <a:endParaRPr dirty="0">
              <a:latin typeface="Times New Roman"/>
              <a:cs typeface="Times New Roman"/>
            </a:endParaRPr>
          </a:p>
          <a:p>
            <a:pPr marL="9525">
              <a:spcBef>
                <a:spcPts val="15"/>
              </a:spcBef>
            </a:pPr>
            <a:r>
              <a:rPr spc="-4" dirty="0">
                <a:latin typeface="Times New Roman"/>
                <a:cs typeface="Times New Roman"/>
              </a:rPr>
              <a:t>L'unica soluzione </a:t>
            </a:r>
            <a:r>
              <a:rPr dirty="0">
                <a:latin typeface="Times New Roman"/>
                <a:cs typeface="Times New Roman"/>
              </a:rPr>
              <a:t>è </a:t>
            </a:r>
            <a:r>
              <a:rPr spc="-4" dirty="0">
                <a:latin typeface="Times New Roman"/>
                <a:cs typeface="Times New Roman"/>
              </a:rPr>
              <a:t>lasciar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perdere,</a:t>
            </a:r>
            <a:r>
              <a:rPr spc="4" dirty="0">
                <a:latin typeface="Times New Roman"/>
                <a:cs typeface="Times New Roman"/>
              </a:rPr>
              <a:t> </a:t>
            </a:r>
            <a:r>
              <a:rPr spc="-4" dirty="0">
                <a:latin typeface="Times New Roman"/>
                <a:cs typeface="Times New Roman"/>
              </a:rPr>
              <a:t>cambiare mestiere.</a:t>
            </a:r>
            <a:endParaRPr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72337" y="5050789"/>
            <a:ext cx="5454968" cy="194284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200" spc="-4" dirty="0">
                <a:latin typeface="Times New Roman"/>
                <a:cs typeface="Times New Roman"/>
              </a:rPr>
              <a:t>Carlo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4" dirty="0">
                <a:latin typeface="Times New Roman"/>
                <a:cs typeface="Times New Roman"/>
              </a:rPr>
              <a:t>Scataglini,</a:t>
            </a:r>
            <a:r>
              <a:rPr sz="1200" spc="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"Il</a:t>
            </a:r>
            <a:r>
              <a:rPr sz="1200" spc="-4" dirty="0">
                <a:latin typeface="Times New Roman"/>
                <a:cs typeface="Times New Roman"/>
              </a:rPr>
              <a:t> sostegno</a:t>
            </a:r>
            <a:r>
              <a:rPr sz="1200" spc="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è</a:t>
            </a:r>
            <a:r>
              <a:rPr sz="1200" spc="-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un</a:t>
            </a:r>
            <a:r>
              <a:rPr sz="1200" spc="4" dirty="0">
                <a:latin typeface="Times New Roman"/>
                <a:cs typeface="Times New Roman"/>
              </a:rPr>
              <a:t> </a:t>
            </a:r>
            <a:r>
              <a:rPr sz="1200" spc="-4" dirty="0">
                <a:latin typeface="Times New Roman"/>
                <a:cs typeface="Times New Roman"/>
              </a:rPr>
              <a:t>caos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4" dirty="0">
                <a:latin typeface="Times New Roman"/>
                <a:cs typeface="Times New Roman"/>
              </a:rPr>
              <a:t>calmo</a:t>
            </a:r>
            <a:r>
              <a:rPr sz="1200" spc="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-4" dirty="0">
                <a:latin typeface="Times New Roman"/>
                <a:cs typeface="Times New Roman"/>
              </a:rPr>
              <a:t> io</a:t>
            </a:r>
            <a:r>
              <a:rPr sz="1200" spc="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non </a:t>
            </a:r>
            <a:r>
              <a:rPr sz="1200" spc="-4" dirty="0">
                <a:latin typeface="Times New Roman"/>
                <a:cs typeface="Times New Roman"/>
              </a:rPr>
              <a:t>cambio</a:t>
            </a:r>
            <a:r>
              <a:rPr sz="1200" spc="4" dirty="0">
                <a:latin typeface="Times New Roman"/>
                <a:cs typeface="Times New Roman"/>
              </a:rPr>
              <a:t> </a:t>
            </a:r>
            <a:r>
              <a:rPr sz="1200" spc="-4" dirty="0">
                <a:latin typeface="Times New Roman"/>
                <a:cs typeface="Times New Roman"/>
              </a:rPr>
              <a:t>mestiere",</a:t>
            </a:r>
            <a:r>
              <a:rPr sz="1200" spc="304" dirty="0">
                <a:latin typeface="Times New Roman"/>
                <a:cs typeface="Times New Roman"/>
              </a:rPr>
              <a:t> </a:t>
            </a:r>
            <a:r>
              <a:rPr sz="1200" spc="-4" dirty="0">
                <a:latin typeface="Times New Roman"/>
                <a:cs typeface="Times New Roman"/>
              </a:rPr>
              <a:t>Erickson</a:t>
            </a:r>
            <a:r>
              <a:rPr sz="1200" dirty="0">
                <a:latin typeface="Times New Roman"/>
                <a:cs typeface="Times New Roman"/>
              </a:rPr>
              <a:t> 2013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CD931-84B3-5051-A2CA-CA2540B70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E8DD12E-A634-D9D8-2CC5-2DDBDF4A9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82" y="121403"/>
            <a:ext cx="9766490" cy="661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28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83AE0-3AF0-B0EF-2A40-6559EF58E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F9779F8-C887-9456-D2EA-E5BA2859B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27" y="374066"/>
            <a:ext cx="9337415" cy="632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6915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86591-9764-BBA1-CAA2-DEFB60261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AA05170-4C24-F0DE-8205-B34228B57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18" y="343685"/>
            <a:ext cx="9444896" cy="643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2319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A8BDE-C05E-0998-9E5D-8409CC821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5FEC47A-18EF-8A5E-45BE-3F4CA6538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55" y="399917"/>
            <a:ext cx="9067988" cy="637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67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F08CB-24E0-99A4-445A-8C06CA2DD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19AB227-C018-C819-E522-1B6032760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64" y="244354"/>
            <a:ext cx="8838840" cy="638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005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0D0BC-9CD4-F97B-84D9-407EB621C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CD612A3-BB3D-4BC7-83D7-1F43D851C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48" y="398145"/>
            <a:ext cx="11267504" cy="5654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0890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1C3DA-D3E0-BC28-6624-5184F12F9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0AA14C1-BCB1-C367-6A40-ECA0A1B96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123" y="153203"/>
            <a:ext cx="7771619" cy="633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203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945C1-0D67-C157-DF52-949E59A5E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D1659FB-F832-DFA6-6B82-2AFD6FC74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35" y="393888"/>
            <a:ext cx="11631330" cy="607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453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16F41-DF2E-F470-7DB6-8C5037C63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94E36E6-E9DA-63FC-3635-E68AD6FB9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46" y="345061"/>
            <a:ext cx="11781107" cy="576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16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2067B-FE4D-0ED6-BDA6-D718EFCFD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350C9D7-2A35-A5CF-04A3-C55632A79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25" y="356406"/>
            <a:ext cx="11931149" cy="544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66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DA29E8-737E-1095-A672-FDEC793ED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D01341A-AD7E-C955-3363-EDD69B5C2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78" y="1834266"/>
            <a:ext cx="11186902" cy="467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7033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EBC9C-3969-FA8F-8B6C-999E02708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3068B61-3BC9-589E-8A80-B1FBD48E5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87" y="529040"/>
            <a:ext cx="11829342" cy="596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70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26274-6AF6-B26F-AD8D-0DE7A9DDD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12DB5AD-E23A-673E-3C5B-C09BFD2FF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38" y="504283"/>
            <a:ext cx="11542924" cy="479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31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9B914-92AA-FEDC-1EAD-0E10715E6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299F7CF-70A8-8043-32E6-FBDB4404B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96" y="60048"/>
            <a:ext cx="10779762" cy="669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379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3D897-5350-0341-76B4-8DA7CAFEA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88C2618-9A18-98DA-2CBE-6FCFC41CE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07" y="372712"/>
            <a:ext cx="10631921" cy="630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3790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E2BCF-140B-B634-0CD5-3139A6B7E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215BC780-AA97-B273-B06C-DC7CBEE18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341" y="178361"/>
            <a:ext cx="8835288" cy="650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157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711BC-EA3D-FC97-F733-03E671BFE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996872D-E150-4D6E-156C-00E3F7929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07" y="306956"/>
            <a:ext cx="11774538" cy="593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51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68916-0367-E7B5-D8AB-6BC59FA90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2A91EB9-F63E-2068-AC21-12474102E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73" y="308335"/>
            <a:ext cx="11591325" cy="512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927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7BFA2-BD2E-6F4D-2D93-D2F23C9CB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262D9CF-3E3D-25E6-553E-A0DCC652B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42" y="192658"/>
            <a:ext cx="11621322" cy="592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0665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F6C86-5733-63D9-0596-EF5AF7E10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00310A4-CEA2-8F62-27CC-4567572E2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57" y="328727"/>
            <a:ext cx="11509129" cy="622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856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AA074-BCD0-0F50-41A6-E105040A6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F30C7A99-82D9-D1D0-475A-4D23C06E0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73" y="405891"/>
            <a:ext cx="11731465" cy="604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59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579490-19BB-BAE5-E164-55EBE5696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F62354-A450-1CE5-D5C1-0B73982E6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7D81921-9EF0-7688-9CDE-723AEB6EE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18" y="621792"/>
            <a:ext cx="11171375" cy="568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595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3BCEC-CDC3-62CC-7308-B499A8254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2F3D14A-2FAE-6E0E-505C-55CAAC60D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08" y="323289"/>
            <a:ext cx="8148092" cy="638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5181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552F1-F188-3DCE-927F-E690CE9B2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9D2860A-3CF4-EE98-C6DC-AE0F837F7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05" y="119170"/>
            <a:ext cx="9163666" cy="668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9786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5F769-8B90-7DBE-BA97-C5935B634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A87C802-5BFB-4EFA-9664-355FBD459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56" y="230204"/>
            <a:ext cx="10307735" cy="662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8662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1565B-C714-06BB-4EB8-20D33AB34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86AB6D3-7257-3580-CD63-679753E3E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89" y="181430"/>
            <a:ext cx="9219467" cy="649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690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75F9E-2A82-3821-2F26-19C5E6312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835EC09-C623-1B7C-82E1-09A3FF7AD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56" y="315125"/>
            <a:ext cx="9427644" cy="623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7990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84919-45F8-7309-0198-F5FD9B4B3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48E32EC-B874-BEDE-F881-99ED74DA1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91" y="184119"/>
            <a:ext cx="8835751" cy="648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655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A7F10-91A5-8EFD-A73B-AA1486B0A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4C42B6C-ED6C-90BE-E908-8FB4C2716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529" y="-1"/>
            <a:ext cx="8557264" cy="660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278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FA490-0D31-BA98-547C-180C56D26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5D3199B-C702-716F-1117-DE60AE98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425" y="277297"/>
            <a:ext cx="8562232" cy="641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873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07818C-CDF2-8C38-3470-36BBEA872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cronemica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30C3642-93A6-5C64-27E2-4C981C2E6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339" y="2084832"/>
            <a:ext cx="9295436" cy="4468368"/>
          </a:xfrm>
        </p:spPr>
      </p:pic>
    </p:spTree>
    <p:extLst>
      <p:ext uri="{BB962C8B-B14F-4D97-AF65-F5344CB8AC3E}">
        <p14:creationId xmlns:p14="http://schemas.microsoft.com/office/powerpoint/2010/main" val="7081320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338D0-F73B-099D-5234-B875ABBC0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AA31247-00AE-6181-8CDB-FB950A1D8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74" y="155321"/>
            <a:ext cx="9502625" cy="654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54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F4B818-AB6A-E097-D55F-A57B843DF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E4E375E-A3B7-D39C-01D6-B0003DB02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27" y="418011"/>
            <a:ext cx="11012713" cy="528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319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18CF4-8998-79D6-33C8-522196D4B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4B57637-9B67-6257-4857-7E5AD6ED2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14" y="85040"/>
            <a:ext cx="8693774" cy="677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9944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A2295-2B97-79DF-79F4-924F301DA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CE4CA6F-2293-BAFE-219E-98EB1E66C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266" y="382770"/>
            <a:ext cx="9362334" cy="647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2133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5DBFCCC-CEA2-E179-FA4C-6C300D62A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84" y="278383"/>
            <a:ext cx="10014116" cy="659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6819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E59D6CFF-02FA-73AC-AE84-37AC13B32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71" y="154548"/>
            <a:ext cx="9477999" cy="662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425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9F75A-75BF-6A19-8CB8-9F3FA19DD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B429009-4ACD-D921-3901-DBDE85518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40" y="167252"/>
            <a:ext cx="9827703" cy="663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032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871BE-FFF8-8124-5086-0000BADBB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EB5D35C-559C-9E51-32D2-58DFA73BF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72" y="266584"/>
            <a:ext cx="9533785" cy="661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022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635C9-D3CD-6C2E-0178-19FABA8F9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4262B0B-9FC0-6B7B-1E07-FC8D6E3E1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19" y="97391"/>
            <a:ext cx="9084295" cy="690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473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5391E-456A-0ACA-80C2-2F8C152B0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087D68FF-892D-A8F7-7595-CA2A4C29A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07" y="103334"/>
            <a:ext cx="11558716" cy="665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300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7850F-3698-3938-CFDC-9F483D0D0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6534E90-238A-4ADE-CA4B-A81365049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18" y="506132"/>
            <a:ext cx="11475764" cy="428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720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D2E0D-B43B-29BD-C9C9-DF36C105F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0F83609-5E26-D2EF-B202-B619EFDAB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14" y="296109"/>
            <a:ext cx="11717320" cy="595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057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8609296-A066-26FA-E8C8-B7D2EFC4C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647" y="916571"/>
            <a:ext cx="10201224" cy="492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7753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D77762-F582-73B8-CB35-99325E239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099" y="378387"/>
            <a:ext cx="9720072" cy="400541"/>
          </a:xfrm>
        </p:spPr>
        <p:txBody>
          <a:bodyPr>
            <a:normAutofit fontScale="90000"/>
          </a:bodyPr>
          <a:lstStyle/>
          <a:p>
            <a:r>
              <a:rPr lang="it-IT" dirty="0"/>
              <a:t>Consigli per insegnanti…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8B5CC04-83D1-610A-1DD6-D101954B6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4899" y="852216"/>
            <a:ext cx="10314226" cy="5853383"/>
          </a:xfrm>
        </p:spPr>
      </p:pic>
    </p:spTree>
    <p:extLst>
      <p:ext uri="{BB962C8B-B14F-4D97-AF65-F5344CB8AC3E}">
        <p14:creationId xmlns:p14="http://schemas.microsoft.com/office/powerpoint/2010/main" val="146825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57B71-A4ED-46D6-ABE0-3A4582010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A48639-0B79-463C-FDBA-BA94810E1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271" y="291302"/>
            <a:ext cx="9720072" cy="400541"/>
          </a:xfrm>
        </p:spPr>
        <p:txBody>
          <a:bodyPr>
            <a:normAutofit fontScale="90000"/>
          </a:bodyPr>
          <a:lstStyle/>
          <a:p>
            <a:r>
              <a:rPr lang="it-IT" dirty="0"/>
              <a:t>Consigli per insegnanti…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58884FC5-D8CA-76F4-1A9A-67324C3AB6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699" y="836144"/>
            <a:ext cx="11291588" cy="5882368"/>
          </a:xfrm>
        </p:spPr>
      </p:pic>
    </p:spTree>
    <p:extLst>
      <p:ext uri="{BB962C8B-B14F-4D97-AF65-F5344CB8AC3E}">
        <p14:creationId xmlns:p14="http://schemas.microsoft.com/office/powerpoint/2010/main" val="3788995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49692-366F-173A-A15B-976678641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458AED8-52D7-32A3-0C02-A2CBBF3AE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135" y="436659"/>
            <a:ext cx="10336208" cy="605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486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133C71CC-72E2-9E0E-0668-2957505524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9520" y="97877"/>
            <a:ext cx="8646079" cy="6662245"/>
          </a:xfrm>
        </p:spPr>
      </p:pic>
    </p:spTree>
    <p:extLst>
      <p:ext uri="{BB962C8B-B14F-4D97-AF65-F5344CB8AC3E}">
        <p14:creationId xmlns:p14="http://schemas.microsoft.com/office/powerpoint/2010/main" val="41640258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e">
  <a:themeElements>
    <a:clrScheme name="Integrale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e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e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32</TotalTime>
  <Words>240</Words>
  <Application>Microsoft Office PowerPoint</Application>
  <PresentationFormat>Widescreen</PresentationFormat>
  <Paragraphs>12</Paragraphs>
  <Slides>71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71</vt:i4>
      </vt:variant>
    </vt:vector>
  </HeadingPairs>
  <TitlesOfParts>
    <vt:vector size="76" baseType="lpstr">
      <vt:lpstr>Times New Roman</vt:lpstr>
      <vt:lpstr>Tw Cen MT</vt:lpstr>
      <vt:lpstr>Tw Cen MT Condensed</vt:lpstr>
      <vt:lpstr>Wingdings 3</vt:lpstr>
      <vt:lpstr>Integrale</vt:lpstr>
      <vt:lpstr>Presentazione standard di PowerPoint</vt:lpstr>
      <vt:lpstr>CODICI COMUNICATIVI DELL’EDUCAZIONE LINGUISTICA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cronemica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Consigli per insegnanti…</vt:lpstr>
      <vt:lpstr>Consigli per insegnanti…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Chiara Pastore</dc:creator>
  <cp:lastModifiedBy>Chiara Pastore</cp:lastModifiedBy>
  <cp:revision>9</cp:revision>
  <dcterms:created xsi:type="dcterms:W3CDTF">2024-10-08T21:52:27Z</dcterms:created>
  <dcterms:modified xsi:type="dcterms:W3CDTF">2025-10-11T13:34:52Z</dcterms:modified>
</cp:coreProperties>
</file>